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5"/>
  </p:sldMasterIdLst>
  <p:notesMasterIdLst>
    <p:notesMasterId r:id="rId8"/>
  </p:notesMasterIdLst>
  <p:sldIdLst>
    <p:sldId id="402" r:id="rId6"/>
    <p:sldId id="407" r:id="rId7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ハンズオン" id="{1121BDC0-1F33-4590-8B5B-EA2EE9F011C8}">
          <p14:sldIdLst>
            <p14:sldId id="402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ri Mathisen" initials="AM" lastIdx="1" clrIdx="0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2" name="Jenn Cooley" initials="JC" lastIdx="7" clrIdx="1">
    <p:extLst>
      <p:ext uri="{19B8F6BF-5375-455C-9EA6-DF929625EA0E}">
        <p15:presenceInfo xmlns:p15="http://schemas.microsoft.com/office/powerpoint/2012/main" userId="S-1-5-21-383413107-1061881802-891584314-124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49EC0"/>
    <a:srgbClr val="48C502"/>
    <a:srgbClr val="E8FFEB"/>
    <a:srgbClr val="0078D7"/>
    <a:srgbClr val="79C2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21" autoAdjust="0"/>
    <p:restoredTop sz="95899" autoAdjust="0"/>
  </p:normalViewPr>
  <p:slideViewPr>
    <p:cSldViewPr snapToGrid="0">
      <p:cViewPr>
        <p:scale>
          <a:sx n="56" d="100"/>
          <a:sy n="56" d="100"/>
        </p:scale>
        <p:origin x="95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07D2F-0050-42C8-A1DB-41B30BFD920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CFD1B-229A-41A0-811A-84EAD80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CFD1B-229A-41A0-811A-84EAD80210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CFD1B-229A-41A0-811A-84EAD8021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8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D810C8AA-5101-4363-9A15-231DE4A50E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696" y="0"/>
            <a:ext cx="12436475" cy="6994525"/>
          </a:xfrm>
          <a:prstGeom prst="rect">
            <a:avLst/>
          </a:prstGeom>
        </p:spPr>
      </p:pic>
      <p:sp>
        <p:nvSpPr>
          <p:cNvPr id="12" name="Rectangle 33">
            <a:extLst>
              <a:ext uri="{FF2B5EF4-FFF2-40B4-BE49-F238E27FC236}">
                <a16:creationId xmlns:a16="http://schemas.microsoft.com/office/drawing/2014/main" id="{777CBEA4-EF87-4C30-B2E8-4C1F32DFECEA}"/>
              </a:ext>
            </a:extLst>
          </p:cNvPr>
          <p:cNvSpPr/>
          <p:nvPr userDrawn="1"/>
        </p:nvSpPr>
        <p:spPr bwMode="auto">
          <a:xfrm>
            <a:off x="-6697" y="0"/>
            <a:ext cx="12436475" cy="6994525"/>
          </a:xfrm>
          <a:prstGeom prst="rect">
            <a:avLst/>
          </a:prstGeom>
          <a:gradFill>
            <a:gsLst>
              <a:gs pos="13000">
                <a:srgbClr val="353535">
                  <a:alpha val="0"/>
                </a:srgbClr>
              </a:gs>
              <a:gs pos="83000">
                <a:srgbClr val="353535"/>
              </a:gs>
            </a:gsLst>
            <a:lin ang="108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57976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4256039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340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70011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7511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7952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9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9632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4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88130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135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96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86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9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4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1702"/>
            <a:ext cx="6994123" cy="699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9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9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837700"/>
          </a:xfrm>
        </p:spPr>
        <p:txBody>
          <a:bodyPr/>
          <a:lstStyle>
            <a:lvl1pPr marL="0" indent="0">
              <a:buNone/>
              <a:defRPr sz="40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3600"/>
            </a:lvl2pPr>
            <a:lvl3pPr marL="224097" indent="0">
              <a:buNone/>
              <a:defRPr sz="3200"/>
            </a:lvl3pPr>
            <a:lvl4pPr marL="448193" indent="0">
              <a:buNone/>
              <a:defRPr sz="2800"/>
            </a:lvl4pPr>
            <a:lvl5pPr marL="672290" indent="0">
              <a:buNone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83088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529242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71458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3200"/>
            </a:lvl2pPr>
            <a:lvl3pPr marL="227209" indent="0">
              <a:buNone/>
              <a:tabLst/>
              <a:defRPr sz="3200"/>
            </a:lvl3pPr>
            <a:lvl4pPr marL="451306" indent="0">
              <a:buNone/>
              <a:defRPr sz="2800"/>
            </a:lvl4pPr>
            <a:lvl5pPr marL="672290" indent="0">
              <a:buNone/>
              <a:tabLst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71458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3200"/>
            </a:lvl2pPr>
            <a:lvl3pPr marL="227209" indent="0">
              <a:buNone/>
              <a:tabLst/>
              <a:defRPr sz="3200"/>
            </a:lvl3pPr>
            <a:lvl4pPr marL="451306" indent="0">
              <a:buNone/>
              <a:defRPr sz="2800"/>
            </a:lvl4pPr>
            <a:lvl5pPr marL="672290" indent="0">
              <a:buNone/>
              <a:tabLst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604949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2521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328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862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4613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83770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3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7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3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64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53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81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109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94" userDrawn="1">
          <p15:clr>
            <a:srgbClr val="C35EA4"/>
          </p15:clr>
        </p15:guide>
        <p15:guide id="17" pos="7541" userDrawn="1">
          <p15:clr>
            <a:srgbClr val="C35EA4"/>
          </p15:clr>
        </p15:guide>
        <p15:guide id="18" orient="horz" pos="778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43" userDrawn="1">
          <p15:clr>
            <a:srgbClr val="5ACBF0"/>
          </p15:clr>
        </p15:guide>
        <p15:guide id="25" orient="horz" pos="283" userDrawn="1">
          <p15:clr>
            <a:srgbClr val="C35EA4"/>
          </p15:clr>
        </p15:guide>
        <p15:guide id="26" orient="horz" pos="4123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393EE1-60BB-4206-9730-4764D2D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Microsoft</a:t>
            </a:r>
            <a:r>
              <a:rPr kumimoji="1" lang="ja-JP" altLang="en-US" dirty="0"/>
              <a:t> </a:t>
            </a:r>
            <a:r>
              <a:rPr kumimoji="1" lang="en-US" altLang="ja-JP" dirty="0"/>
              <a:t>Cognitive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Services</a:t>
            </a:r>
            <a:r>
              <a:rPr kumimoji="1" lang="ja-JP" altLang="en-US" dirty="0"/>
              <a:t> ハンズオン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86B454-8373-4609-B70C-B921143BC42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3" t="18247" r="8616" b="455"/>
          <a:stretch/>
        </p:blipFill>
        <p:spPr bwMode="auto">
          <a:xfrm>
            <a:off x="519075" y="1212850"/>
            <a:ext cx="4543136" cy="2837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1885A45-2443-4728-8733-1EC849EA8EB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3" t="21325" r="8414" b="6644"/>
          <a:stretch/>
        </p:blipFill>
        <p:spPr>
          <a:xfrm>
            <a:off x="1009712" y="3734886"/>
            <a:ext cx="5601733" cy="3090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6CFE3ED-632A-4AE7-9A80-1BE5617750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908"/>
          <a:stretch/>
        </p:blipFill>
        <p:spPr>
          <a:xfrm>
            <a:off x="5379110" y="1212850"/>
            <a:ext cx="6468193" cy="2837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542B4E0-E283-4E12-925B-A551C07F80C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t="20708" r="9595" b="1740"/>
          <a:stretch/>
        </p:blipFill>
        <p:spPr bwMode="auto">
          <a:xfrm>
            <a:off x="6939766" y="3734885"/>
            <a:ext cx="5065987" cy="3090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541BE7-708F-47B4-9A3D-DE99FF13019D}"/>
              </a:ext>
            </a:extLst>
          </p:cNvPr>
          <p:cNvSpPr txBox="1"/>
          <p:nvPr/>
        </p:nvSpPr>
        <p:spPr>
          <a:xfrm>
            <a:off x="0" y="3259638"/>
            <a:ext cx="12436475" cy="9048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代表的な</a:t>
            </a:r>
            <a:r>
              <a:rPr kumimoji="1" lang="en-US" altLang="ja-JP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kumimoji="1" lang="ja-JP" alt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をお試し</a:t>
            </a:r>
          </a:p>
        </p:txBody>
      </p:sp>
    </p:spTree>
    <p:extLst>
      <p:ext uri="{BB962C8B-B14F-4D97-AF65-F5344CB8AC3E}">
        <p14:creationId xmlns:p14="http://schemas.microsoft.com/office/powerpoint/2010/main" val="1016354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393EE1-60BB-4206-9730-4764D2D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Microsoft</a:t>
            </a:r>
            <a:r>
              <a:rPr kumimoji="1" lang="ja-JP" altLang="en-US" dirty="0"/>
              <a:t> </a:t>
            </a:r>
            <a:r>
              <a:rPr kumimoji="1" lang="en-US" altLang="ja-JP" dirty="0"/>
              <a:t>Cognitive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Services</a:t>
            </a:r>
            <a:r>
              <a:rPr kumimoji="1" lang="ja-JP" altLang="en-US" dirty="0"/>
              <a:t> ハンズオン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96C1F9-CDE1-4D52-BD67-DC893E013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81" y="1165735"/>
            <a:ext cx="5184055" cy="4832456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6F503E0F-B992-44FB-B2CD-6FC121649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9" y="1165735"/>
            <a:ext cx="5715042" cy="3657627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6E0CEDCC-6F08-4FC5-B72D-E73586D96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61" y="4550813"/>
            <a:ext cx="3571901" cy="228601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3F40B1D-89F9-44FC-8BC7-E5C4DBF8F5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9" t="19436" r="26148" b="6954"/>
          <a:stretch/>
        </p:blipFill>
        <p:spPr>
          <a:xfrm>
            <a:off x="4722313" y="3341768"/>
            <a:ext cx="2044700" cy="20193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8BCD030-D6AF-4489-B225-220938A8C2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2"/>
          <a:stretch/>
        </p:blipFill>
        <p:spPr>
          <a:xfrm>
            <a:off x="676600" y="4060256"/>
            <a:ext cx="3571901" cy="228601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384EDC-A077-45F7-9B0F-1813F37C0643}"/>
              </a:ext>
            </a:extLst>
          </p:cNvPr>
          <p:cNvSpPr txBox="1"/>
          <p:nvPr/>
        </p:nvSpPr>
        <p:spPr>
          <a:xfrm>
            <a:off x="1982624" y="5441410"/>
            <a:ext cx="10453851" cy="9048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kumimoji="1" lang="ja-JP" alt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を活用したアプリ例 </a:t>
            </a:r>
            <a:r>
              <a:rPr kumimoji="1" lang="en-US" altLang="ja-JP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kumimoji="1" lang="ja-JP" alt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お持ち帰り可</a:t>
            </a:r>
            <a:r>
              <a:rPr kumimoji="1" lang="en-US" altLang="ja-JP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endParaRPr kumimoji="1" lang="ja-JP" alt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17132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&amp; 游ゴシック">
      <a:majorFont>
        <a:latin typeface="Segoe UI Light"/>
        <a:ea typeface="游ゴシック"/>
        <a:cs typeface=""/>
      </a:majorFont>
      <a:minorFont>
        <a:latin typeface="Segoe UI Semilight"/>
        <a:ea typeface="游ゴシック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SMSG KM Document" ma:contentTypeID="0x0101000E4CB7077FEE4FF7AE86D4A500EEC7800300F96E2758736AEF45AFCE0C190C2A9DEC00A38F4241506FFA41A588B603934807A7" ma:contentTypeVersion="61" ma:contentTypeDescription="A document content type used by Infopedia." ma:contentTypeScope="" ma:versionID="f51a41dadf85b02b33c2dfb3cf4236b1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8b6ef221-a9e7-4fd3-81c1-44868d20ca84" xmlns:ns5="52fd768f-fec6-4891-a4a6-dd9332b3b198" targetNamespace="http://schemas.microsoft.com/office/2006/metadata/properties" ma:root="true" ma:fieldsID="70f4ad6eab6a03a69a37d250f994a7c7" ns1:_="" ns2:_="" ns3:_="" ns4:_="" ns5:_="">
    <xsd:import namespace="http://schemas.microsoft.com/sharepoint/v3"/>
    <xsd:import namespace="230e9df3-be65-4c73-a93b-d1236ebd677e"/>
    <xsd:import namespace="230E9DF3-BE65-4C73-A93B-D1236EBD677E"/>
    <xsd:import namespace="8b6ef221-a9e7-4fd3-81c1-44868d20ca84"/>
    <xsd:import namespace="52fd768f-fec6-4891-a4a6-dd9332b3b198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hd9637eefc984b85b6097c6374e15725" minOccurs="0"/>
                <xsd:element ref="ns2:TaxCatchAll" minOccurs="0"/>
                <xsd:element ref="ns2:TaxCatchAllLabel" minOccurs="0"/>
                <xsd:element ref="ns2:b4224c12c78d42ea9b214de0badf8358" minOccurs="0"/>
                <xsd:element ref="ns2:_dlc_DocId" minOccurs="0"/>
                <xsd:element ref="ns2:TaxKeywordTaxHTField" minOccurs="0"/>
                <xsd:element ref="ns2:_dlc_DocIdUrl" minOccurs="0"/>
                <xsd:element ref="ns2:_dlc_DocIdPersistId" minOccurs="0"/>
                <xsd:element ref="ns1:ReportOwner" minOccurs="0"/>
                <xsd:element ref="ns2:m6d26e40ac264097a006193f92232ece" minOccurs="0"/>
                <xsd:element ref="ns2:ConfidentialityTaxHTField0" minOccurs="0"/>
                <xsd:element ref="ns2:od9986d31974458fb3007746ec0bce5f" minOccurs="0"/>
                <xsd:element ref="ns2:bf80e81150e248c48aa8cffdf0021a1f" minOccurs="0"/>
                <xsd:element ref="ns2:mb88723863e1404388ba3733387d48df" minOccurs="0"/>
                <xsd:element ref="ns2:GenericText2" minOccurs="0"/>
                <xsd:element ref="ns2:Coowner" minOccurs="0"/>
                <xsd:element ref="ns2:i0d941ee1e744ffea7aeee9924c91cbb" minOccurs="0"/>
                <xsd:element ref="ns2:i1b478372f814787abd313030b81fcb2" minOccurs="0"/>
                <xsd:element ref="ns2:k21a64daf20d4502b2796a1c6b8ce6c8" minOccurs="0"/>
                <xsd:element ref="ns2:b60f8d2dbb984f349d80d8196897f4d3" minOccurs="0"/>
                <xsd:element ref="ns2:ec5b2ad5c27b45fb8a00a1f27c7ce1ae" minOccurs="0"/>
                <xsd:element ref="ns2:m6c7b4717b6346e6a075a59dd47eac69" minOccurs="0"/>
                <xsd:element ref="ns2:kf34bcdc8fc34e479d3f94c6210e8e27" minOccurs="0"/>
                <xsd:element ref="ns2:ef109fd36bcf4bcd9dd945731030600b" minOccurs="0"/>
                <xsd:element ref="ns2:eb54ac91059940029a3cc8a4ff5af673" minOccurs="0"/>
                <xsd:element ref="ns2:l3c3ea61849e4288a8acc49bb5388e8c" minOccurs="0"/>
                <xsd:element ref="ns2:k20e0dfa74bf4e44818db03027b0ccd8" minOccurs="0"/>
                <xsd:element ref="ns1:_ip_UnifiedCompliancePolicyProperties" minOccurs="0"/>
                <xsd:element ref="ns1:_ip_UnifiedCompliancePolicyUIAction" minOccurs="0"/>
                <xsd:element ref="ns4:LastSharedByUser" minOccurs="0"/>
                <xsd:element ref="ns4:LastSharedByTime" minOccurs="0"/>
                <xsd:element ref="ns5:Update_x0020_Parent_x0020_Child_x0020_Relation4" minOccurs="0"/>
                <xsd:element ref="ns5:ODSWF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description="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9" nillable="true" ma:displayName="Page Content" ma:description="Page Content is a site column created by the Publishing feature. It is used on the Article Page Content Type as the content of the page." ma:internalName="PublishingPageContent" ma:readOnly="false">
      <xsd:simpleType>
        <xsd:restriction base="dms:Unknown"/>
      </xsd:simpleType>
    </xsd:element>
    <xsd:element name="AverageRating" ma:index="13" nillable="true" ma:displayName="Rating (0-5)" ma:decimals="2" ma:description="Average value of all the ratings that have been submitted" ma:internalName="AverageRating" ma:readOnly="false">
      <xsd:simpleType>
        <xsd:restriction base="dms:Number"/>
      </xsd:simpleType>
    </xsd:element>
    <xsd:element name="RatingCount" ma:index="14" nillable="true" ma:displayName="Number of Ratings" ma:decimals="0" ma:description="Number of ratings submitted" ma:internalName="RatingCount" ma:readOnly="false">
      <xsd:simpleType>
        <xsd:restriction base="dms:Number"/>
      </xsd:simpleType>
    </xsd:element>
    <xsd:element name="PublishingExpirationDate" ma:index="17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 ma:readOnly="false">
      <xsd:simpleType>
        <xsd:restriction base="dms:Unknown"/>
      </xsd:simpleType>
    </xsd:element>
    <xsd:element name="ReportOwner" ma:index="33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ip_UnifiedCompliancePolicyProperties" ma:index="6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6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 Description" ma:description="Alternate description for documents that can be used for display." ma:internalName="DocumentDescription" ma:readOnly="false">
      <xsd:simpleType>
        <xsd:restriction base="dms:Note">
          <xsd:maxLength value="255"/>
        </xsd:restriction>
      </xsd:simpleType>
    </xsd:element>
    <xsd:element name="Owner" ma:index="4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10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9" nillable="true" ma:displayName="Content 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0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hd9637eefc984b85b6097c6374e15725" ma:index="22" nillable="true" ma:taxonomy="true" ma:internalName="hd9637eefc984b85b6097c6374e15725" ma:taxonomyFieldName="ItemType" ma:displayName="SMSG Item Type" ma:readOnly="fals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TaxCatchAll" ma:index="24" nillable="true" ma:displayName="Taxonomy Catch All Column" ma:description="" ma:hidden="true" ma:list="{630d5bdf-70ff-4327-abc6-8c3cb5794815}" ma:internalName="TaxCatchAll" ma:showField="CatchAllData" ma:web="a45a70f0-08f9-486d-8152-055a1b48ae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5" nillable="true" ma:displayName="Taxonomy Catch All Column1" ma:description="" ma:hidden="true" ma:list="{630d5bdf-70ff-4327-abc6-8c3cb5794815}" ma:internalName="TaxCatchAllLabel" ma:readOnly="true" ma:showField="CatchAllDataLabel" ma:web="a45a70f0-08f9-486d-8152-055a1b48ae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4224c12c78d42ea9b214de0badf8358" ma:index="27" nillable="true" ma:taxonomy="true" ma:internalName="b4224c12c78d42ea9b214de0badf8358" ma:taxonomyFieldName="EnterpriseDomainTags" ma:displayName="EnterpriseDomainTags" ma:readOnly="false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2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TaxKeywordTaxHTField" ma:index="29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_dlc_DocIdUrl" ma:index="3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2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m6d26e40ac264097a006193f92232ece" ma:index="35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36" nillable="true" ma:taxonomy="true" ma:internalName="ConfidentialityTaxHTField0" ma:taxonomyFieldName="Confidentiality" ma:displayName="Confidentiality" ma:default="5;#Microsoft confidential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37" nillable="true" ma:taxonomy="true" ma:internalName="od9986d31974458fb3007746ec0bce5f" ma:taxonomyFieldName="Languages" ma:displayName="SMSG Languages" ma:readOnly="false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bf80e81150e248c48aa8cffdf0021a1f" ma:index="39" nillable="true" ma:taxonomy="true" ma:internalName="bf80e81150e248c48aa8cffdf0021a1f" ma:taxonomyFieldName="Products" ma:displayName="SMSG Products &amp; Technologies" ma:readOnly="false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41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GenericText2" ma:index="43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Coowner" ma:index="44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0d941ee1e744ffea7aeee9924c91cbb" ma:index="45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9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b60f8d2dbb984f349d80d8196897f4d3" ma:index="5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3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m6c7b4717b6346e6a075a59dd47eac69" ma:index="55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7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59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eb54ac91059940029a3cc8a4ff5af673" ma:index="6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63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k20e0dfa74bf4e44818db03027b0ccd8" ma:index="6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 ma:readOnly="false">
      <xsd:simpleType>
        <xsd:restriction base="dms:DateTime"/>
      </xsd:simpleType>
    </xsd:element>
    <xsd:element name="ApplyWorkflowRules" ma:index="18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ef221-a9e7-4fd3-81c1-44868d20ca84" elementFormDefault="qualified">
    <xsd:import namespace="http://schemas.microsoft.com/office/2006/documentManagement/types"/>
    <xsd:import namespace="http://schemas.microsoft.com/office/infopath/2007/PartnerControls"/>
    <xsd:element name="LastSharedByUser" ma:index="6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7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fd768f-fec6-4891-a4a6-dd9332b3b198" elementFormDefault="qualified">
    <xsd:import namespace="http://schemas.microsoft.com/office/2006/documentManagement/types"/>
    <xsd:import namespace="http://schemas.microsoft.com/office/infopath/2007/PartnerControls"/>
    <xsd:element name="Update_x0020_Parent_x0020_Child_x0020_Relation4" ma:index="71" nillable="true" ma:displayName="Update Parent Child Relation4" ma:internalName="Update_x0020_Parent_x0020_Child_x0020_Relation4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DSWF1" ma:index="72" nillable="true" ma:displayName="ODSWF1" ma:internalName="ODSWF1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6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Customize and use slides in this deck to talk with developers about Microsoft Cognitive Services. Watch the 15-minute training video as well.  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/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Rebecca Duffy</DisplayName>
        <AccountId>26489</AccountId>
        <AccountType/>
      </UserInfo>
    </Owner>
    <PublishDate xmlns="230E9DF3-BE65-4C73-A93B-D1236EBD677E">2017-05-16T07:00:00+00:00</PublishDate>
    <k21a64daf20d4502b2796a1c6b8ce6c8 xmlns="230e9df3-be65-4c73-a93b-d1236ebd677e">
      <Terms xmlns="http://schemas.microsoft.com/office/infopath/2007/PartnerControls"/>
    </k21a64daf20d4502b2796a1c6b8ce6c8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FTE only</TermName>
          <TermId xmlns="http://schemas.microsoft.com/office/infopath/2007/PartnerControls">cd22a6bf-918a-4865-b82b-a8f91186fe8d</TermId>
        </TermInfo>
      </Terms>
    </ConfidentialityTaxHTField0>
    <Blog_x0020_Name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and Operations</TermName>
          <TermId xmlns="http://schemas.microsoft.com/office/infopath/2007/PartnerControls">4e55053f-00bf-4a09-94d0-fbe9f56e7b2c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i:0#.f|membership|v-stali@microsoft.com</DisplayName>
        <AccountId>61618</AccountId>
        <AccountType/>
      </UserInfo>
      <UserInfo>
        <DisplayName>i:0#.f|membership|v-russr@microsoft.com</DisplayName>
        <AccountId>56629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ec5b2ad5c27b45fb8a00a1f27c7ce1ae xmlns="230e9df3-be65-4c73-a93b-d1236ebd677e">
      <Terms xmlns="http://schemas.microsoft.com/office/infopath/2007/PartnerControls"/>
    </ec5b2ad5c27b45fb8a00a1f27c7ce1ae>
    <bf80e81150e248c48aa8cffdf0021a1f xmlns="230e9df3-be65-4c73-a93b-d1236ebd677e">
      <Terms xmlns="http://schemas.microsoft.com/office/infopath/2007/PartnerControls"/>
    </bf80e81150e248c48aa8cffdf0021a1f>
    <RatingCount xmlns="http://schemas.microsoft.com/sharepoint/v3" xsi:nil="true"/>
    <m6d26e40ac264097a006193f92232ece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100</TermName>
          <TermId xmlns="http://schemas.microsoft.com/office/infopath/2007/PartnerControls">7d022d07-ff67-4af8-910d-8ea6b46b5908</TermId>
        </TermInfo>
      </Terms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 xsi:nil="true"/>
      <Description xsi:nil="true"/>
    </Thumbnail1>
    <i0d941ee1e744ffea7aeee9924c91cbb xmlns="230e9df3-be65-4c73-a93b-d1236ebd677e">
      <Terms xmlns="http://schemas.microsoft.com/office/infopath/2007/PartnerControls"/>
    </i0d941ee1e744ffea7aeee9924c91cbb>
    <RoutingRuleDescription xmlns="http://schemas.microsoft.com/sharepoint/v3">L100 Overview of Micrsoft Cognitive Services APIs and Services</RoutingRuleDescription>
    <PublishingExpirationDate xmlns="http://schemas.microsoft.com/sharepoint/v3" xsi:nil="true"/>
    <AverageRating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Decks</TermName>
          <TermId xmlns="http://schemas.microsoft.com/office/infopath/2007/PartnerControls">8c782940-dab0-4c76-9477-ab4666b9f8b7</TermId>
        </TermInfo>
        <TermInfo xmlns="http://schemas.microsoft.com/office/infopath/2007/PartnerControls">
          <TermName xmlns="http://schemas.microsoft.com/office/infopath/2007/PartnerControls">Cognitive Services</TermName>
          <TermId xmlns="http://schemas.microsoft.com/office/infopath/2007/PartnerControls">076fda63-7c9c-4c6e-87f7-2dcda63cdb3e</TermId>
        </TermInfo>
        <TermInfo xmlns="http://schemas.microsoft.com/office/infopath/2007/PartnerControls">
          <TermName xmlns="http://schemas.microsoft.com/office/infopath/2007/PartnerControls">Artificial Intelligence and Research Group</TermName>
          <TermId xmlns="http://schemas.microsoft.com/office/infopath/2007/PartnerControls">bc53c690-bfc4-4b06-b08b-99b2bf5a2a45</TermId>
        </TermInfo>
      </Terms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1563</Value>
      <Value>2769</Value>
      <Value>439</Value>
      <Value>2766</Value>
      <Value>584</Value>
      <Value>2771</Value>
    </TaxCatchAll>
    <mb88723863e1404388ba3733387d48df xmlns="230e9df3-be65-4c73-a93b-d1236ebd677e">
      <Terms xmlns="http://schemas.microsoft.com/office/infopath/2007/PartnerControls"/>
    </mb88723863e1404388ba3733387d48df>
    <GenericText2 xmlns="230e9df3-be65-4c73-a93b-d1236ebd677e">G05KC-3-4488</GenericText2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G05KC-2054450764-13562</_dlc_DocId>
    <_dlc_DocIdUrl xmlns="230e9df3-be65-4c73-a93b-d1236ebd677e">
      <Url>https://microsoft.sharepoint.com/sites/Infopedia_G05KC/_layouts/15/DocIdRedir.aspx?ID=G05KC-2054450764-13562</Url>
      <Description>G05KC-2054450764-13562</Description>
    </_dlc_DocIdUrl>
    <_ip_UnifiedCompliancePolicyUIAction xmlns="http://schemas.microsoft.com/sharepoint/v3" xsi:nil="true"/>
    <_ip_UnifiedCompliancePolicyProperties xmlns="http://schemas.microsoft.com/sharepoint/v3" xsi:nil="true"/>
    <Update_x0020_Parent_x0020_Child_x0020_Relation4 xmlns="52fd768f-fec6-4891-a4a6-dd9332b3b198">
      <Url xsi:nil="true"/>
      <Description xsi:nil="true"/>
    </Update_x0020_Parent_x0020_Child_x0020_Relation4>
    <ODSWF1 xmlns="52fd768f-fec6-4891-a4a6-dd9332b3b198">
      <Url xsi:nil="true"/>
      <Description xsi:nil="true"/>
    </ODSWF1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190E31B-7BB6-4289-B18C-BB45F5B475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8b6ef221-a9e7-4fd3-81c1-44868d20ca84"/>
    <ds:schemaRef ds:uri="52fd768f-fec6-4891-a4a6-dd9332b3b1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496275-FE4D-4F4D-84CD-F9A933A29C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C696E-E607-4355-96D5-B0B0ECAB089A}">
  <ds:schemaRefs>
    <ds:schemaRef ds:uri="230e9df3-be65-4c73-a93b-d1236ebd677e"/>
    <ds:schemaRef ds:uri="230E9DF3-BE65-4C73-A93B-D1236EBD677E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8b6ef221-a9e7-4fd3-81c1-44868d20ca84"/>
    <ds:schemaRef ds:uri="52fd768f-fec6-4891-a4a6-dd9332b3b198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A69F90-4F34-41AB-87AB-181F39D71AE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10881</TotalTime>
  <Words>23</Words>
  <Application>Microsoft Office PowerPoint</Application>
  <PresentationFormat>ユーザー設定</PresentationFormat>
  <Paragraphs>6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2" baseType="lpstr">
      <vt:lpstr>メイリオ</vt:lpstr>
      <vt:lpstr>游ゴシック</vt:lpstr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WHITE TEMPLATE</vt:lpstr>
      <vt:lpstr>Microsoft Cognitive Services ハンズオン</vt:lpstr>
      <vt:lpstr>Microsoft Cognitive Services ハンズオン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 Cognitive Services L100 Walking Deck - May 2017</dc:title>
  <dc:creator>Giampaolo Battaglia</dc:creator>
  <cp:keywords>Artificial Intelligence and Research Group; Cognitive Services; Internal Decks</cp:keywords>
  <cp:lastModifiedBy>Ayako Omori</cp:lastModifiedBy>
  <cp:revision>176</cp:revision>
  <dcterms:created xsi:type="dcterms:W3CDTF">2017-05-09T23:56:57Z</dcterms:created>
  <dcterms:modified xsi:type="dcterms:W3CDTF">2017-11-21T03:16:17Z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SetBy">
    <vt:lpwstr>gibattag@microsoft.com</vt:lpwstr>
  </property>
  <property fmtid="{D5CDD505-2E9C-101B-9397-08002B2CF9AE}" pid="6" name="MSIP_Label_f42aa342-8706-4288-bd11-ebb85995028c_SetDate">
    <vt:lpwstr>2017-05-09T17:06:37.2947641-07:00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0x0101000E4CB7077FEE4FF7AE86D4A500EEC7800300F96E2758736AEF45AFCE0C190C2A9DEC00A38F4241506FFA41A588B603934807A7</vt:lpwstr>
  </property>
  <property fmtid="{D5CDD505-2E9C-101B-9397-08002B2CF9AE}" pid="12" name="TaxKeyword">
    <vt:lpwstr>2771;#Internal Decks|8c782940-dab0-4c76-9477-ab4666b9f8b7;#2769;#Cognitive Services|076fda63-7c9c-4c6e-87f7-2dcda63cdb3e;#2766;#Artificial Intelligence and Research Group|bc53c690-bfc4-4b06-b08b-99b2bf5a2a45</vt:lpwstr>
  </property>
  <property fmtid="{D5CDD505-2E9C-101B-9397-08002B2CF9AE}" pid="13" name="Audiences">
    <vt:lpwstr/>
  </property>
  <property fmtid="{D5CDD505-2E9C-101B-9397-08002B2CF9AE}" pid="14" name="Region">
    <vt:lpwstr/>
  </property>
  <property fmtid="{D5CDD505-2E9C-101B-9397-08002B2CF9AE}" pid="15" name="Confidentiality">
    <vt:lpwstr>439;#FTE only|cd22a6bf-918a-4865-b82b-a8f91186fe8d</vt:lpwstr>
  </property>
  <property fmtid="{D5CDD505-2E9C-101B-9397-08002B2CF9AE}" pid="16" name="Industries">
    <vt:lpwstr/>
  </property>
  <property fmtid="{D5CDD505-2E9C-101B-9397-08002B2CF9AE}" pid="17" name="Roles">
    <vt:lpwstr/>
  </property>
  <property fmtid="{D5CDD505-2E9C-101B-9397-08002B2CF9AE}" pid="18" name="Competitors">
    <vt:lpwstr/>
  </property>
  <property fmtid="{D5CDD505-2E9C-101B-9397-08002B2CF9AE}" pid="19" name="SMSGDomain">
    <vt:lpwstr>584;#Marketing and Operations|4e55053f-00bf-4a09-94d0-fbe9f56e7b2c</vt:lpwstr>
  </property>
  <property fmtid="{D5CDD505-2E9C-101B-9397-08002B2CF9AE}" pid="20" name="BusinessArchitecture">
    <vt:lpwstr/>
  </property>
  <property fmtid="{D5CDD505-2E9C-101B-9397-08002B2CF9AE}" pid="21" name="Products">
    <vt:lpwstr/>
  </property>
  <property fmtid="{D5CDD505-2E9C-101B-9397-08002B2CF9AE}" pid="22" name="ActivitiesAndPrograms">
    <vt:lpwstr/>
  </property>
  <property fmtid="{D5CDD505-2E9C-101B-9397-08002B2CF9AE}" pid="23" name="Segments">
    <vt:lpwstr/>
  </property>
  <property fmtid="{D5CDD505-2E9C-101B-9397-08002B2CF9AE}" pid="24" name="Partners">
    <vt:lpwstr/>
  </property>
  <property fmtid="{D5CDD505-2E9C-101B-9397-08002B2CF9AE}" pid="25" name="Topics">
    <vt:lpwstr/>
  </property>
  <property fmtid="{D5CDD505-2E9C-101B-9397-08002B2CF9AE}" pid="26" name="Groups">
    <vt:lpwstr/>
  </property>
  <property fmtid="{D5CDD505-2E9C-101B-9397-08002B2CF9AE}" pid="27" name="_dlc_DocIdItemGuid">
    <vt:lpwstr>7633352e-a9a7-4efc-819d-ce69f931dcc9</vt:lpwstr>
  </property>
  <property fmtid="{D5CDD505-2E9C-101B-9397-08002B2CF9AE}" pid="28" name="ItemType">
    <vt:lpwstr/>
  </property>
  <property fmtid="{D5CDD505-2E9C-101B-9397-08002B2CF9AE}" pid="29" name="ga0c0bf70a6644469c61b3efa7025301">
    <vt:lpwstr/>
  </property>
  <property fmtid="{D5CDD505-2E9C-101B-9397-08002B2CF9AE}" pid="30" name="ExperienceContentType">
    <vt:lpwstr/>
  </property>
  <property fmtid="{D5CDD505-2E9C-101B-9397-08002B2CF9AE}" pid="31" name="SMSGTags">
    <vt:lpwstr/>
  </property>
  <property fmtid="{D5CDD505-2E9C-101B-9397-08002B2CF9AE}" pid="32" name="EnterpriseDomainTags">
    <vt:lpwstr/>
  </property>
  <property fmtid="{D5CDD505-2E9C-101B-9397-08002B2CF9AE}" pid="33" name="Languages">
    <vt:lpwstr/>
  </property>
  <property fmtid="{D5CDD505-2E9C-101B-9397-08002B2CF9AE}" pid="34" name="TechnicalLevel">
    <vt:lpwstr>1563;#100|7d022d07-ff67-4af8-910d-8ea6b46b5908</vt:lpwstr>
  </property>
  <property fmtid="{D5CDD505-2E9C-101B-9397-08002B2CF9AE}" pid="35" name="ldac8aee9d1f469e8cd8c3f8d6a615f2">
    <vt:lpwstr/>
  </property>
  <property fmtid="{D5CDD505-2E9C-101B-9397-08002B2CF9AE}" pid="36" name="_docset_NoMedatataSyncRequired">
    <vt:lpwstr>False</vt:lpwstr>
  </property>
</Properties>
</file>